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Ubuntu"/>
      <p:regular r:id="rId28"/>
      <p:bold r:id="rId29"/>
      <p:italic r:id="rId30"/>
      <p:boldItalic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Montserrat Light"/>
      <p:regular r:id="rId36"/>
      <p:bold r:id="rId37"/>
      <p:italic r:id="rId38"/>
      <p:boldItalic r:id="rId39"/>
    </p:embeddedFont>
    <p:embeddedFont>
      <p:font typeface="Yanone Kaffeesatz"/>
      <p:regular r:id="rId40"/>
      <p:bold r:id="rId41"/>
    </p:embeddedFont>
    <p:embeddedFont>
      <p:font typeface="Montserrat SemiBold"/>
      <p:regular r:id="rId42"/>
      <p:bold r:id="rId43"/>
      <p:italic r:id="rId44"/>
      <p:boldItalic r:id="rId45"/>
    </p:embeddedFont>
    <p:embeddedFont>
      <p:font typeface="Montserrat Alternates Light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Didact Gothic"/>
      <p:regular r:id="rId54"/>
    </p:embeddedFont>
    <p:embeddedFont>
      <p:font typeface="Montserrat Alternates"/>
      <p:regular r:id="rId55"/>
      <p:bold r:id="rId56"/>
      <p:italic r:id="rId57"/>
      <p:boldItalic r:id="rId58"/>
    </p:embeddedFont>
    <p:embeddedFont>
      <p:font typeface="Fira Sans Condensed"/>
      <p:regular r:id="rId59"/>
      <p:bold r:id="rId60"/>
      <p:italic r:id="rId61"/>
      <p:boldItalic r:id="rId62"/>
    </p:embeddedFont>
    <p:embeddedFont>
      <p:font typeface="Montserrat ExtraBold"/>
      <p:bold r:id="rId63"/>
      <p:boldItalic r:id="rId64"/>
    </p:embeddedFont>
    <p:embeddedFont>
      <p:font typeface="Montserrat Alternates ExtraBold"/>
      <p:bold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YanoneKaffeesatz-regular.fntdata"/><Relationship Id="rId42" Type="http://schemas.openxmlformats.org/officeDocument/2006/relationships/font" Target="fonts/MontserratSemiBold-regular.fntdata"/><Relationship Id="rId41" Type="http://schemas.openxmlformats.org/officeDocument/2006/relationships/font" Target="fonts/YanoneKaffeesatz-bold.fntdata"/><Relationship Id="rId44" Type="http://schemas.openxmlformats.org/officeDocument/2006/relationships/font" Target="fonts/MontserratSemiBold-italic.fntdata"/><Relationship Id="rId43" Type="http://schemas.openxmlformats.org/officeDocument/2006/relationships/font" Target="fonts/MontserratSemiBold-bold.fntdata"/><Relationship Id="rId46" Type="http://schemas.openxmlformats.org/officeDocument/2006/relationships/font" Target="fonts/MontserratAlternatesLight-regular.fntdata"/><Relationship Id="rId45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AlternatesLight-italic.fntdata"/><Relationship Id="rId47" Type="http://schemas.openxmlformats.org/officeDocument/2006/relationships/font" Target="fonts/MontserratAlternatesLight-bold.fntdata"/><Relationship Id="rId49" Type="http://schemas.openxmlformats.org/officeDocument/2006/relationships/font" Target="fonts/MontserratAlternate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Ubuntu-boldItalic.fntdata"/><Relationship Id="rId30" Type="http://schemas.openxmlformats.org/officeDocument/2006/relationships/font" Target="fonts/Ubuntu-italic.fntdata"/><Relationship Id="rId33" Type="http://schemas.openxmlformats.org/officeDocument/2006/relationships/font" Target="fonts/FiraSansExtraCondensedMedium-bold.fntdata"/><Relationship Id="rId32" Type="http://schemas.openxmlformats.org/officeDocument/2006/relationships/font" Target="fonts/FiraSansExtraCondensedMedium-regular.fntdata"/><Relationship Id="rId35" Type="http://schemas.openxmlformats.org/officeDocument/2006/relationships/font" Target="fonts/FiraSansExtraCondensedMedium-boldItalic.fntdata"/><Relationship Id="rId34" Type="http://schemas.openxmlformats.org/officeDocument/2006/relationships/font" Target="fonts/FiraSansExtraCondensedMedium-italic.fntdata"/><Relationship Id="rId37" Type="http://schemas.openxmlformats.org/officeDocument/2006/relationships/font" Target="fonts/MontserratLight-bold.fntdata"/><Relationship Id="rId36" Type="http://schemas.openxmlformats.org/officeDocument/2006/relationships/font" Target="fonts/MontserratLight-regular.fntdata"/><Relationship Id="rId39" Type="http://schemas.openxmlformats.org/officeDocument/2006/relationships/font" Target="fonts/MontserratLight-boldItalic.fntdata"/><Relationship Id="rId38" Type="http://schemas.openxmlformats.org/officeDocument/2006/relationships/font" Target="fonts/MontserratLight-italic.fntdata"/><Relationship Id="rId62" Type="http://schemas.openxmlformats.org/officeDocument/2006/relationships/font" Target="fonts/FiraSansCondensed-boldItalic.fntdata"/><Relationship Id="rId61" Type="http://schemas.openxmlformats.org/officeDocument/2006/relationships/font" Target="fonts/FiraSansCondensed-italic.fntdata"/><Relationship Id="rId20" Type="http://schemas.openxmlformats.org/officeDocument/2006/relationships/slide" Target="slides/slide16.xml"/><Relationship Id="rId64" Type="http://schemas.openxmlformats.org/officeDocument/2006/relationships/font" Target="fonts/MontserratExtraBold-boldItalic.fntdata"/><Relationship Id="rId63" Type="http://schemas.openxmlformats.org/officeDocument/2006/relationships/font" Target="fonts/MontserratExtraBold-bold.fntdata"/><Relationship Id="rId22" Type="http://schemas.openxmlformats.org/officeDocument/2006/relationships/slide" Target="slides/slide18.xml"/><Relationship Id="rId66" Type="http://schemas.openxmlformats.org/officeDocument/2006/relationships/font" Target="fonts/MontserratAlternatesExtraBold-boldItalic.fntdata"/><Relationship Id="rId21" Type="http://schemas.openxmlformats.org/officeDocument/2006/relationships/slide" Target="slides/slide17.xml"/><Relationship Id="rId65" Type="http://schemas.openxmlformats.org/officeDocument/2006/relationships/font" Target="fonts/MontserratAlternatesExtraBo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FiraSansCondense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Ubuntu-regular.fntdata"/><Relationship Id="rId27" Type="http://schemas.openxmlformats.org/officeDocument/2006/relationships/slide" Target="slides/slide23.xml"/><Relationship Id="rId29" Type="http://schemas.openxmlformats.org/officeDocument/2006/relationships/font" Target="fonts/Ubuntu-bold.fntdata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7.xml"/><Relationship Id="rId55" Type="http://schemas.openxmlformats.org/officeDocument/2006/relationships/font" Target="fonts/MontserratAlternates-regular.fntdata"/><Relationship Id="rId10" Type="http://schemas.openxmlformats.org/officeDocument/2006/relationships/slide" Target="slides/slide6.xml"/><Relationship Id="rId54" Type="http://schemas.openxmlformats.org/officeDocument/2006/relationships/font" Target="fonts/DidactGothic-regular.fntdata"/><Relationship Id="rId13" Type="http://schemas.openxmlformats.org/officeDocument/2006/relationships/slide" Target="slides/slide9.xml"/><Relationship Id="rId57" Type="http://schemas.openxmlformats.org/officeDocument/2006/relationships/font" Target="fonts/MontserratAlternates-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Alternates-bold.fntdata"/><Relationship Id="rId15" Type="http://schemas.openxmlformats.org/officeDocument/2006/relationships/slide" Target="slides/slide11.xml"/><Relationship Id="rId59" Type="http://schemas.openxmlformats.org/officeDocument/2006/relationships/font" Target="fonts/FiraSansCondensed-regular.fntdata"/><Relationship Id="rId14" Type="http://schemas.openxmlformats.org/officeDocument/2006/relationships/slide" Target="slides/slide10.xml"/><Relationship Id="rId58" Type="http://schemas.openxmlformats.org/officeDocument/2006/relationships/font" Target="fonts/MontserratAlternate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fb59caa63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fb59caa63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3ed5c2645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e3ed5c2645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e3ed5c2645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e3ed5c2645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3ed5c264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e3ed5c264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3ed5c2645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3ed5c2645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f078010ed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f078010ed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f0744a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f0744a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1f66b5f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51f66b5f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fb59caa63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fb59caa63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fb59caa63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fb59caa63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ed1775e4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ed1775e4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f078010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f078010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3ed5c2645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3ed5c2645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e3ed5c2645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e3ed5c2645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e3ed5c264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e3ed5c264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3ed5c264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3ed5c26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2cab6e5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2cab6e5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e3ed5c264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e3ed5c264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3ed5c264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3ed5c264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3ed5c2645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3ed5c2645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3ed5c264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3ed5c264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3ed5c2645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3ed5c264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959971" y="118698"/>
            <a:ext cx="5918748" cy="65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2618725" y="2840075"/>
            <a:ext cx="3906600" cy="82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3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3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3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hasCustomPrompt="1"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SECTION_TITLE_AND_DESCRIPTION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2" type="title"/>
          </p:nvPr>
        </p:nvSpPr>
        <p:spPr>
          <a:xfrm>
            <a:off x="2477100" y="10227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 flipH="1">
            <a:off x="3139506" y="1259025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5152806" y="1220900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4" type="title"/>
          </p:nvPr>
        </p:nvSpPr>
        <p:spPr>
          <a:xfrm>
            <a:off x="2477100" y="177244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5" type="subTitle"/>
          </p:nvPr>
        </p:nvSpPr>
        <p:spPr>
          <a:xfrm flipH="1">
            <a:off x="3139506" y="200870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6" type="subTitle"/>
          </p:nvPr>
        </p:nvSpPr>
        <p:spPr>
          <a:xfrm>
            <a:off x="5146886" y="197058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7" type="title"/>
          </p:nvPr>
        </p:nvSpPr>
        <p:spPr>
          <a:xfrm>
            <a:off x="2477100" y="2522122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8" type="subTitle"/>
          </p:nvPr>
        </p:nvSpPr>
        <p:spPr>
          <a:xfrm flipH="1">
            <a:off x="3139506" y="2759849"/>
            <a:ext cx="17793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9" type="subTitle"/>
          </p:nvPr>
        </p:nvSpPr>
        <p:spPr>
          <a:xfrm>
            <a:off x="5143119" y="2721733"/>
            <a:ext cx="32013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hasCustomPrompt="1" idx="13" type="title"/>
          </p:nvPr>
        </p:nvSpPr>
        <p:spPr>
          <a:xfrm>
            <a:off x="2477100" y="3275277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idx="14" type="subTitle"/>
          </p:nvPr>
        </p:nvSpPr>
        <p:spPr>
          <a:xfrm flipH="1">
            <a:off x="3139506" y="3511527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5" type="subTitle"/>
          </p:nvPr>
        </p:nvSpPr>
        <p:spPr>
          <a:xfrm>
            <a:off x="5142250" y="3473428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hasCustomPrompt="1" idx="16" type="title"/>
          </p:nvPr>
        </p:nvSpPr>
        <p:spPr>
          <a:xfrm>
            <a:off x="2477100" y="4021475"/>
            <a:ext cx="657000" cy="7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Barlow"/>
              <a:buNone/>
              <a:defRPr b="1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Font typeface="Yanone Kaffeesatz"/>
              <a:buNone/>
              <a:defRPr sz="10000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4"/>
          <p:cNvSpPr txBox="1"/>
          <p:nvPr>
            <p:ph idx="17" type="subTitle"/>
          </p:nvPr>
        </p:nvSpPr>
        <p:spPr>
          <a:xfrm flipH="1">
            <a:off x="3139506" y="4257750"/>
            <a:ext cx="1777200" cy="2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veat"/>
              <a:buNone/>
              <a:defRPr b="1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"/>
              <a:buNone/>
              <a:defRPr>
                <a:solidFill>
                  <a:schemeClr val="lt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8" type="subTitle"/>
          </p:nvPr>
        </p:nvSpPr>
        <p:spPr>
          <a:xfrm>
            <a:off x="5142250" y="4219650"/>
            <a:ext cx="3206400" cy="3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39" y="1960725"/>
            <a:ext cx="1888727" cy="316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10800000">
            <a:off x="886002" y="137500"/>
            <a:ext cx="8702104" cy="48684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396950" y="1650313"/>
            <a:ext cx="6350100" cy="12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8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1887750" y="2908788"/>
            <a:ext cx="53685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type="title"/>
          </p:nvPr>
        </p:nvSpPr>
        <p:spPr>
          <a:xfrm>
            <a:off x="28179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28179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5" name="Google Shape;9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hasCustomPrompt="1" idx="2" type="title"/>
          </p:nvPr>
        </p:nvSpPr>
        <p:spPr>
          <a:xfrm>
            <a:off x="3349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108153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" name="Google Shape;103;p17"/>
          <p:cNvSpPr txBox="1"/>
          <p:nvPr>
            <p:ph hasCustomPrompt="1" idx="2" type="title"/>
          </p:nvPr>
        </p:nvSpPr>
        <p:spPr>
          <a:xfrm>
            <a:off x="12126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18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09" name="Google Shape;10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199998">
            <a:off x="-1138410" y="-712063"/>
            <a:ext cx="6153100" cy="679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600002">
            <a:off x="4129318" y="-712064"/>
            <a:ext cx="6153100" cy="6799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1212600" y="2227050"/>
            <a:ext cx="350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1212600" y="3194925"/>
            <a:ext cx="3508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19"/>
          <p:cNvSpPr txBox="1"/>
          <p:nvPr>
            <p:ph hasCustomPrompt="1" idx="2" type="title"/>
          </p:nvPr>
        </p:nvSpPr>
        <p:spPr>
          <a:xfrm>
            <a:off x="1214500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1990525" y="13228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0"/>
          <p:cNvSpPr txBox="1"/>
          <p:nvPr>
            <p:ph hasCustomPrompt="1" type="title"/>
          </p:nvPr>
        </p:nvSpPr>
        <p:spPr>
          <a:xfrm>
            <a:off x="2181870" y="7215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0"/>
          <p:cNvSpPr txBox="1"/>
          <p:nvPr>
            <p:ph idx="2" type="subTitle"/>
          </p:nvPr>
        </p:nvSpPr>
        <p:spPr>
          <a:xfrm>
            <a:off x="1990525" y="267077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0"/>
          <p:cNvSpPr txBox="1"/>
          <p:nvPr>
            <p:ph hasCustomPrompt="1" idx="3" type="title"/>
          </p:nvPr>
        </p:nvSpPr>
        <p:spPr>
          <a:xfrm>
            <a:off x="2181870" y="20695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0"/>
          <p:cNvSpPr txBox="1"/>
          <p:nvPr>
            <p:ph idx="4" type="subTitle"/>
          </p:nvPr>
        </p:nvSpPr>
        <p:spPr>
          <a:xfrm>
            <a:off x="1990525" y="4018725"/>
            <a:ext cx="51405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20"/>
          <p:cNvSpPr txBox="1"/>
          <p:nvPr>
            <p:ph hasCustomPrompt="1" idx="5" type="title"/>
          </p:nvPr>
        </p:nvSpPr>
        <p:spPr>
          <a:xfrm>
            <a:off x="2181870" y="34174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-5400000">
            <a:off x="5392666" y="2531219"/>
            <a:ext cx="7778041" cy="43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2">
            <a:alphaModFix/>
          </a:blip>
          <a:srcRect b="0" l="29" r="29" t="0"/>
          <a:stretch/>
        </p:blipFill>
        <p:spPr>
          <a:xfrm rot="5400000">
            <a:off x="-4037883" y="-1739240"/>
            <a:ext cx="7778041" cy="435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5112425" y="2227050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1124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75098" y="-14654"/>
            <a:ext cx="1819652" cy="212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888505" y="-1"/>
            <a:ext cx="1453074" cy="2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789900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1"/>
          <p:cNvSpPr txBox="1"/>
          <p:nvPr>
            <p:ph hasCustomPrompt="1" type="title"/>
          </p:nvPr>
        </p:nvSpPr>
        <p:spPr>
          <a:xfrm>
            <a:off x="789900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1"/>
          <p:cNvSpPr txBox="1"/>
          <p:nvPr>
            <p:ph idx="2" type="subTitle"/>
          </p:nvPr>
        </p:nvSpPr>
        <p:spPr>
          <a:xfrm>
            <a:off x="4579575" y="3889975"/>
            <a:ext cx="37746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1828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21"/>
          <p:cNvSpPr txBox="1"/>
          <p:nvPr>
            <p:ph hasCustomPrompt="1" idx="3" type="title"/>
          </p:nvPr>
        </p:nvSpPr>
        <p:spPr>
          <a:xfrm>
            <a:off x="4572003" y="3288725"/>
            <a:ext cx="3774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1"/>
          <p:cNvSpPr txBox="1"/>
          <p:nvPr>
            <p:ph idx="4"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BODY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22"/>
          <p:cNvSpPr txBox="1"/>
          <p:nvPr>
            <p:ph idx="2" type="title"/>
          </p:nvPr>
        </p:nvSpPr>
        <p:spPr>
          <a:xfrm>
            <a:off x="809939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809925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22"/>
          <p:cNvSpPr txBox="1"/>
          <p:nvPr>
            <p:ph idx="3" type="title"/>
          </p:nvPr>
        </p:nvSpPr>
        <p:spPr>
          <a:xfrm>
            <a:off x="346350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4" type="subTitle"/>
          </p:nvPr>
        </p:nvSpPr>
        <p:spPr>
          <a:xfrm>
            <a:off x="346348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22"/>
          <p:cNvSpPr txBox="1"/>
          <p:nvPr>
            <p:ph idx="5" type="title"/>
          </p:nvPr>
        </p:nvSpPr>
        <p:spPr>
          <a:xfrm>
            <a:off x="611705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6" type="subTitle"/>
          </p:nvPr>
        </p:nvSpPr>
        <p:spPr>
          <a:xfrm>
            <a:off x="611703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758000" y="378225"/>
            <a:ext cx="4613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4" name="Google Shape;144;p23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511771" y="-174252"/>
            <a:ext cx="5918748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47" name="Google Shape;147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50" name="Google Shape;15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255011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61025" y="378225"/>
            <a:ext cx="5210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8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89900" y="4150672"/>
            <a:ext cx="75642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5" name="Google Shape;15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3640859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631766" y="-2028805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4870825" y="1767050"/>
            <a:ext cx="3273600" cy="23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1098925" y="531350"/>
            <a:ext cx="3273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32291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29"/>
          <p:cNvSpPr txBox="1"/>
          <p:nvPr>
            <p:ph idx="2" type="subTitle"/>
          </p:nvPr>
        </p:nvSpPr>
        <p:spPr>
          <a:xfrm>
            <a:off x="1098925" y="1971825"/>
            <a:ext cx="3273600" cy="232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4734000" y="378225"/>
            <a:ext cx="36372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4962600" y="1726500"/>
            <a:ext cx="3637200" cy="21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pic>
        <p:nvPicPr>
          <p:cNvPr id="167" name="Google Shape;1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42601" y="0"/>
            <a:ext cx="1488450" cy="306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54100" y="2892100"/>
            <a:ext cx="1488450" cy="306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86700" y="1076275"/>
            <a:ext cx="76845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5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25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25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25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17814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95">
            <a:off x="-2368482" y="1910826"/>
            <a:ext cx="6751897" cy="22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31"/>
          <p:cNvSpPr txBox="1"/>
          <p:nvPr>
            <p:ph idx="1" type="subTitle"/>
          </p:nvPr>
        </p:nvSpPr>
        <p:spPr>
          <a:xfrm>
            <a:off x="1976000" y="2684865"/>
            <a:ext cx="2241900" cy="19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5284303" y="3314360"/>
            <a:ext cx="3069900" cy="46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2702800" y="1363838"/>
            <a:ext cx="56511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76" name="Google Shape;17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874003" y="1459629"/>
            <a:ext cx="6272302" cy="174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9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789900" y="3390968"/>
            <a:ext cx="75639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title"/>
          </p:nvPr>
        </p:nvSpPr>
        <p:spPr>
          <a:xfrm>
            <a:off x="2400850" y="4295468"/>
            <a:ext cx="59703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Char char="-"/>
              <a:defRPr sz="2100"/>
            </a:lvl9pPr>
          </a:lstStyle>
          <a:p/>
        </p:txBody>
      </p:sp>
      <p:pic>
        <p:nvPicPr>
          <p:cNvPr id="181" name="Google Shape;18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446400" y="-75899"/>
            <a:ext cx="1878876" cy="31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6993624" y="175926"/>
            <a:ext cx="1519775" cy="312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type="title"/>
          </p:nvPr>
        </p:nvSpPr>
        <p:spPr>
          <a:xfrm>
            <a:off x="50331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50331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3192424" y="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 txBox="1"/>
          <p:nvPr>
            <p:ph type="title"/>
          </p:nvPr>
        </p:nvSpPr>
        <p:spPr>
          <a:xfrm>
            <a:off x="942300" y="1498000"/>
            <a:ext cx="3168600" cy="5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subTitle"/>
          </p:nvPr>
        </p:nvSpPr>
        <p:spPr>
          <a:xfrm>
            <a:off x="942300" y="2110500"/>
            <a:ext cx="3168600" cy="156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BODY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905723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905713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3" type="title"/>
          </p:nvPr>
        </p:nvSpPr>
        <p:spPr>
          <a:xfrm>
            <a:off x="2817510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4" type="subTitle"/>
          </p:nvPr>
        </p:nvSpPr>
        <p:spPr>
          <a:xfrm>
            <a:off x="2817500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5" type="title"/>
          </p:nvPr>
        </p:nvSpPr>
        <p:spPr>
          <a:xfrm>
            <a:off x="4729288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9" name="Google Shape;199;p36"/>
          <p:cNvSpPr txBox="1"/>
          <p:nvPr>
            <p:ph idx="6" type="subTitle"/>
          </p:nvPr>
        </p:nvSpPr>
        <p:spPr>
          <a:xfrm>
            <a:off x="4729278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7" type="title"/>
          </p:nvPr>
        </p:nvSpPr>
        <p:spPr>
          <a:xfrm>
            <a:off x="6641075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8" type="subTitle"/>
          </p:nvPr>
        </p:nvSpPr>
        <p:spPr>
          <a:xfrm>
            <a:off x="6641065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262325" y="378225"/>
            <a:ext cx="51087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37"/>
          <p:cNvSpPr txBox="1"/>
          <p:nvPr>
            <p:ph idx="2" type="title"/>
          </p:nvPr>
        </p:nvSpPr>
        <p:spPr>
          <a:xfrm>
            <a:off x="789993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789963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3" type="title"/>
          </p:nvPr>
        </p:nvSpPr>
        <p:spPr>
          <a:xfrm>
            <a:off x="790019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37"/>
          <p:cNvSpPr txBox="1"/>
          <p:nvPr>
            <p:ph idx="4" type="subTitle"/>
          </p:nvPr>
        </p:nvSpPr>
        <p:spPr>
          <a:xfrm>
            <a:off x="790006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5" type="title"/>
          </p:nvPr>
        </p:nvSpPr>
        <p:spPr>
          <a:xfrm>
            <a:off x="4874377" y="3313673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37"/>
          <p:cNvSpPr txBox="1"/>
          <p:nvPr>
            <p:ph idx="6" type="subTitle"/>
          </p:nvPr>
        </p:nvSpPr>
        <p:spPr>
          <a:xfrm>
            <a:off x="4874359" y="3686823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7" type="title"/>
          </p:nvPr>
        </p:nvSpPr>
        <p:spPr>
          <a:xfrm>
            <a:off x="4874402" y="1505122"/>
            <a:ext cx="3479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8" type="subTitle"/>
          </p:nvPr>
        </p:nvSpPr>
        <p:spPr>
          <a:xfrm>
            <a:off x="4874375" y="1878272"/>
            <a:ext cx="34797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2" name="Google Shape;21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756675" y="-129950"/>
            <a:ext cx="3912276" cy="13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38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38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2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1997451" y="858725"/>
            <a:ext cx="5921949" cy="27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" name="Google Shape;223;p39"/>
          <p:cNvSpPr txBox="1"/>
          <p:nvPr>
            <p:ph idx="2" type="title"/>
          </p:nvPr>
        </p:nvSpPr>
        <p:spPr>
          <a:xfrm>
            <a:off x="866631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" type="subTitle"/>
          </p:nvPr>
        </p:nvSpPr>
        <p:spPr>
          <a:xfrm>
            <a:off x="866625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5" name="Google Shape;225;p39"/>
          <p:cNvSpPr txBox="1"/>
          <p:nvPr>
            <p:ph idx="3" type="title"/>
          </p:nvPr>
        </p:nvSpPr>
        <p:spPr>
          <a:xfrm>
            <a:off x="5849210" y="3601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1600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4" type="subTitle"/>
          </p:nvPr>
        </p:nvSpPr>
        <p:spPr>
          <a:xfrm>
            <a:off x="5849200" y="3974400"/>
            <a:ext cx="24282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_2_2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">
            <a:off x="3" y="3019082"/>
            <a:ext cx="9533454" cy="31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40"/>
          <p:cNvSpPr txBox="1"/>
          <p:nvPr>
            <p:ph idx="2" type="title"/>
          </p:nvPr>
        </p:nvSpPr>
        <p:spPr>
          <a:xfrm>
            <a:off x="1671086" y="1231700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" type="subTitle"/>
          </p:nvPr>
        </p:nvSpPr>
        <p:spPr>
          <a:xfrm>
            <a:off x="1671064" y="1604850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40"/>
          <p:cNvSpPr txBox="1"/>
          <p:nvPr>
            <p:ph idx="3" type="title"/>
          </p:nvPr>
        </p:nvSpPr>
        <p:spPr>
          <a:xfrm>
            <a:off x="4667036" y="2547925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4" type="subTitle"/>
          </p:nvPr>
        </p:nvSpPr>
        <p:spPr>
          <a:xfrm>
            <a:off x="4667014" y="2921075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41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8" name="Google Shape;238;p41"/>
          <p:cNvSpPr txBox="1"/>
          <p:nvPr>
            <p:ph type="title"/>
          </p:nvPr>
        </p:nvSpPr>
        <p:spPr>
          <a:xfrm>
            <a:off x="39724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BODY_1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42"/>
          <p:cNvSpPr txBox="1"/>
          <p:nvPr>
            <p:ph idx="2" type="title"/>
          </p:nvPr>
        </p:nvSpPr>
        <p:spPr>
          <a:xfrm>
            <a:off x="809952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" type="subTitle"/>
          </p:nvPr>
        </p:nvSpPr>
        <p:spPr>
          <a:xfrm>
            <a:off x="809938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4" name="Google Shape;244;p42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4" type="subTitle"/>
          </p:nvPr>
        </p:nvSpPr>
        <p:spPr>
          <a:xfrm>
            <a:off x="346350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6" name="Google Shape;246;p42"/>
          <p:cNvSpPr txBox="1"/>
          <p:nvPr>
            <p:ph idx="5" type="title"/>
          </p:nvPr>
        </p:nvSpPr>
        <p:spPr>
          <a:xfrm>
            <a:off x="611706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6" type="subTitle"/>
          </p:nvPr>
        </p:nvSpPr>
        <p:spPr>
          <a:xfrm>
            <a:off x="611705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p42"/>
          <p:cNvSpPr txBox="1"/>
          <p:nvPr>
            <p:ph idx="7" type="title"/>
          </p:nvPr>
        </p:nvSpPr>
        <p:spPr>
          <a:xfrm>
            <a:off x="809939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8" type="subTitle"/>
          </p:nvPr>
        </p:nvSpPr>
        <p:spPr>
          <a:xfrm>
            <a:off x="809925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42"/>
          <p:cNvSpPr txBox="1"/>
          <p:nvPr>
            <p:ph idx="9" type="title"/>
          </p:nvPr>
        </p:nvSpPr>
        <p:spPr>
          <a:xfrm>
            <a:off x="346350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13" type="subTitle"/>
          </p:nvPr>
        </p:nvSpPr>
        <p:spPr>
          <a:xfrm>
            <a:off x="346348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2" name="Google Shape;252;p42"/>
          <p:cNvSpPr txBox="1"/>
          <p:nvPr>
            <p:ph idx="14" type="title"/>
          </p:nvPr>
        </p:nvSpPr>
        <p:spPr>
          <a:xfrm>
            <a:off x="611705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15" type="subTitle"/>
          </p:nvPr>
        </p:nvSpPr>
        <p:spPr>
          <a:xfrm>
            <a:off x="611703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 1">
  <p:cSld name="TITLE_AND_BODY_1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51132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3"/>
          <p:cNvSpPr txBox="1"/>
          <p:nvPr>
            <p:ph idx="2" type="title"/>
          </p:nvPr>
        </p:nvSpPr>
        <p:spPr>
          <a:xfrm>
            <a:off x="7092000" y="140682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2994000" y="134472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" name="Google Shape;258;p43"/>
          <p:cNvSpPr txBox="1"/>
          <p:nvPr>
            <p:ph idx="3" type="title"/>
          </p:nvPr>
        </p:nvSpPr>
        <p:spPr>
          <a:xfrm>
            <a:off x="7092000" y="192185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4" type="subTitle"/>
          </p:nvPr>
        </p:nvSpPr>
        <p:spPr>
          <a:xfrm>
            <a:off x="2994000" y="185975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43"/>
          <p:cNvSpPr txBox="1"/>
          <p:nvPr>
            <p:ph idx="5" type="title"/>
          </p:nvPr>
        </p:nvSpPr>
        <p:spPr>
          <a:xfrm>
            <a:off x="7092000" y="243688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6" type="subTitle"/>
          </p:nvPr>
        </p:nvSpPr>
        <p:spPr>
          <a:xfrm>
            <a:off x="2994000" y="237478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2" name="Google Shape;262;p43"/>
          <p:cNvSpPr txBox="1"/>
          <p:nvPr>
            <p:ph idx="7" type="title"/>
          </p:nvPr>
        </p:nvSpPr>
        <p:spPr>
          <a:xfrm>
            <a:off x="7092000" y="295191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8" type="subTitle"/>
          </p:nvPr>
        </p:nvSpPr>
        <p:spPr>
          <a:xfrm>
            <a:off x="2994000" y="288981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43"/>
          <p:cNvSpPr txBox="1"/>
          <p:nvPr>
            <p:ph idx="9" type="title"/>
          </p:nvPr>
        </p:nvSpPr>
        <p:spPr>
          <a:xfrm>
            <a:off x="7092000" y="346694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idx="13" type="subTitle"/>
          </p:nvPr>
        </p:nvSpPr>
        <p:spPr>
          <a:xfrm>
            <a:off x="2994000" y="340484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43"/>
          <p:cNvSpPr txBox="1"/>
          <p:nvPr>
            <p:ph idx="14" type="title"/>
          </p:nvPr>
        </p:nvSpPr>
        <p:spPr>
          <a:xfrm>
            <a:off x="7092000" y="3981975"/>
            <a:ext cx="1262100" cy="381900"/>
          </a:xfrm>
          <a:prstGeom prst="rect">
            <a:avLst/>
          </a:prstGeom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7" name="Google Shape;267;p43"/>
          <p:cNvSpPr txBox="1"/>
          <p:nvPr>
            <p:ph idx="15" type="subTitle"/>
          </p:nvPr>
        </p:nvSpPr>
        <p:spPr>
          <a:xfrm>
            <a:off x="2994000" y="3919875"/>
            <a:ext cx="3945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68" name="Google Shape;26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034276" y="1065614"/>
            <a:ext cx="5852719" cy="327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 txBox="1"/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434928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244402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24008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008350" y="146045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008350" y="2183050"/>
            <a:ext cx="30159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47114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7513150" y="0"/>
            <a:ext cx="1668900" cy="51435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0625" y="3354737"/>
            <a:ext cx="8662743" cy="26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240625" y="-812913"/>
            <a:ext cx="8662743" cy="260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1301375" y="1417650"/>
            <a:ext cx="6541200" cy="23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4998775" y="1276500"/>
            <a:ext cx="335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998775" y="2110500"/>
            <a:ext cx="3355200" cy="1665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528650" y="450150"/>
            <a:ext cx="40293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3651880">
            <a:off x="-1772274" y="-44184"/>
            <a:ext cx="5918752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Relationship Id="rId4" Type="http://schemas.openxmlformats.org/officeDocument/2006/relationships/slide" Target="/ppt/slides/slide10.xml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Relationship Id="rId4" Type="http://schemas.openxmlformats.org/officeDocument/2006/relationships/slide" Target="/ppt/slides/slide11.xml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2.xml"/><Relationship Id="rId4" Type="http://schemas.openxmlformats.org/officeDocument/2006/relationships/slide" Target="/ppt/slides/slide12.xml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Relationship Id="rId4" Type="http://schemas.openxmlformats.org/officeDocument/2006/relationships/slide" Target="/ppt/slides/slide13.xml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Relationship Id="rId4" Type="http://schemas.openxmlformats.org/officeDocument/2006/relationships/slide" Target="/ppt/slides/slide14.xml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2.xml"/><Relationship Id="rId4" Type="http://schemas.openxmlformats.org/officeDocument/2006/relationships/slide" Target="/ppt/slides/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Relationship Id="rId4" Type="http://schemas.openxmlformats.org/officeDocument/2006/relationships/slide" Target="/ppt/slides/slide15.xml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.xml"/><Relationship Id="rId4" Type="http://schemas.openxmlformats.org/officeDocument/2006/relationships/slide" Target="/ppt/slides/slide15.xml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.xml"/><Relationship Id="rId4" Type="http://schemas.openxmlformats.org/officeDocument/2006/relationships/slide" Target="/ppt/slides/slide15.xml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2.xml"/><Relationship Id="rId4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5.xml"/><Relationship Id="rId4" Type="http://schemas.openxmlformats.org/officeDocument/2006/relationships/slide" Target="/ppt/slides/slide10.xml"/><Relationship Id="rId5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slide" Target="/ppt/slides/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8"/>
          <p:cNvSpPr txBox="1"/>
          <p:nvPr>
            <p:ph type="ctrTitle"/>
          </p:nvPr>
        </p:nvSpPr>
        <p:spPr>
          <a:xfrm>
            <a:off x="311700" y="1526725"/>
            <a:ext cx="8520600" cy="16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Medical Group 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Montserrat Light"/>
                <a:ea typeface="Montserrat Light"/>
                <a:cs typeface="Montserrat Light"/>
                <a:sym typeface="Montserrat Light"/>
              </a:rPr>
              <a:t>Sp</a:t>
            </a:r>
            <a:endParaRPr sz="33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57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91" name="Google Shape;391;p57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7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57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394" name="Google Shape;394;p57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95" name="Google Shape;395;p57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57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400" y="431825"/>
            <a:ext cx="8255524" cy="42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58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04" name="Google Shape;404;p58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8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58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407" name="Google Shape;407;p58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08" name="Google Shape;408;p58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58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50" y="152400"/>
            <a:ext cx="8159175" cy="45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5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17" name="Google Shape;417;p5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59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420" name="Google Shape;420;p59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21" name="Google Shape;421;p5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400" y="197200"/>
            <a:ext cx="8560551" cy="44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9" name="Google Shape;429;p6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30" name="Google Shape;430;p6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6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433" name="Google Shape;433;p60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4" name="Google Shape;434;p6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6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6" name="Google Shape;43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726" y="196125"/>
            <a:ext cx="750570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61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43" name="Google Shape;443;p61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1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61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446" name="Google Shape;446;p61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47" name="Google Shape;447;p61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61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6001" y="152400"/>
            <a:ext cx="573199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 txBox="1"/>
          <p:nvPr>
            <p:ph type="title"/>
          </p:nvPr>
        </p:nvSpPr>
        <p:spPr>
          <a:xfrm>
            <a:off x="5433000" y="2401900"/>
            <a:ext cx="28767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Backlog e Kanban</a:t>
            </a:r>
            <a:endParaRPr sz="3900"/>
          </a:p>
        </p:txBody>
      </p:sp>
      <p:sp>
        <p:nvSpPr>
          <p:cNvPr id="455" name="Google Shape;455;p62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6" name="Google Shape;456;p62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62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58" name="Google Shape;458;p62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2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62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61" name="Google Shape;461;p62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462" name="Google Shape;462;p62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62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4" name="Google Shape;464;p62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465" name="Google Shape;465;p62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2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63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73" name="Google Shape;473;p63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3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63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76" name="Google Shape;476;p63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477" name="Google Shape;477;p63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63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63"/>
          <p:cNvPicPr preferRelativeResize="0"/>
          <p:nvPr/>
        </p:nvPicPr>
        <p:blipFill rotWithShape="1">
          <a:blip r:embed="rId5">
            <a:alphaModFix/>
          </a:blip>
          <a:srcRect b="-1657" l="0" r="0" t="0"/>
          <a:stretch/>
        </p:blipFill>
        <p:spPr>
          <a:xfrm>
            <a:off x="1368500" y="483738"/>
            <a:ext cx="6523600" cy="417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64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86" name="Google Shape;486;p6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64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489" name="Google Shape;489;p64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490" name="Google Shape;490;p64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64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2" name="Google Shape;49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400" y="515450"/>
            <a:ext cx="6440300" cy="41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65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499" name="Google Shape;499;p65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5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65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02" name="Google Shape;502;p65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503" name="Google Shape;503;p65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65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675" y="431825"/>
            <a:ext cx="6469425" cy="41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6"/>
          <p:cNvSpPr txBox="1"/>
          <p:nvPr>
            <p:ph type="title"/>
          </p:nvPr>
        </p:nvSpPr>
        <p:spPr>
          <a:xfrm>
            <a:off x="5418425" y="2343625"/>
            <a:ext cx="2876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Briefing</a:t>
            </a:r>
            <a:endParaRPr sz="3500"/>
          </a:p>
        </p:txBody>
      </p:sp>
      <p:sp>
        <p:nvSpPr>
          <p:cNvPr id="511" name="Google Shape;511;p66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2" name="Google Shape;512;p66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6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514" name="Google Shape;514;p66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6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66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517" name="Google Shape;517;p66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000"/>
          </a:p>
        </p:txBody>
      </p:sp>
      <p:sp>
        <p:nvSpPr>
          <p:cNvPr id="518" name="Google Shape;518;p66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66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0" name="Google Shape;520;p66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521" name="Google Shape;521;p66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6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>
            <a:hlinkClick action="ppaction://hlinksldjump" r:id="rId3"/>
          </p:cNvPr>
          <p:cNvSpPr txBox="1"/>
          <p:nvPr>
            <p:ph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2" name="Google Shape;292;p49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Telas </a:t>
            </a:r>
            <a:endParaRPr sz="2300"/>
          </a:p>
        </p:txBody>
      </p:sp>
      <p:sp>
        <p:nvSpPr>
          <p:cNvPr id="293" name="Google Shape;293;p49"/>
          <p:cNvSpPr txBox="1"/>
          <p:nvPr>
            <p:ph idx="2" type="title"/>
          </p:nvPr>
        </p:nvSpPr>
        <p:spPr>
          <a:xfrm>
            <a:off x="4748950" y="212645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Backlog e Kanban</a:t>
            </a:r>
            <a:endParaRPr/>
          </a:p>
        </p:txBody>
      </p:sp>
      <p:sp>
        <p:nvSpPr>
          <p:cNvPr id="294" name="Google Shape;294;p49"/>
          <p:cNvSpPr txBox="1"/>
          <p:nvPr>
            <p:ph idx="8" type="title"/>
          </p:nvPr>
        </p:nvSpPr>
        <p:spPr>
          <a:xfrm>
            <a:off x="2885975" y="380133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     </a:t>
            </a:r>
            <a:r>
              <a:rPr lang="en" sz="1900"/>
              <a:t>Telas wordpress</a:t>
            </a:r>
            <a:endParaRPr sz="1900"/>
          </a:p>
        </p:txBody>
      </p:sp>
      <p:sp>
        <p:nvSpPr>
          <p:cNvPr id="295" name="Google Shape;295;p49">
            <a:hlinkClick/>
          </p:cNvPr>
          <p:cNvSpPr txBox="1"/>
          <p:nvPr>
            <p:ph idx="14" type="title"/>
          </p:nvPr>
        </p:nvSpPr>
        <p:spPr>
          <a:xfrm>
            <a:off x="5142963" y="1414200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6" name="Google Shape;296;p49">
            <a:hlinkClick action="ppaction://hlinksldjump" r:id="rId4"/>
          </p:cNvPr>
          <p:cNvSpPr txBox="1"/>
          <p:nvPr>
            <p:ph idx="17" type="title"/>
          </p:nvPr>
        </p:nvSpPr>
        <p:spPr>
          <a:xfrm>
            <a:off x="3162650" y="30719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97" name="Google Shape;297;p49"/>
          <p:cNvCxnSpPr/>
          <p:nvPr/>
        </p:nvCxnSpPr>
        <p:spPr>
          <a:xfrm rot="10800000">
            <a:off x="1675800" y="-64575"/>
            <a:ext cx="0" cy="1347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98" name="Google Shape;298;p49"/>
          <p:cNvCxnSpPr/>
          <p:nvPr/>
        </p:nvCxnSpPr>
        <p:spPr>
          <a:xfrm rot="10800000">
            <a:off x="5679375" y="80688"/>
            <a:ext cx="0" cy="1333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99" name="Google Shape;299;p49"/>
          <p:cNvCxnSpPr/>
          <p:nvPr/>
        </p:nvCxnSpPr>
        <p:spPr>
          <a:xfrm rot="10800000">
            <a:off x="3699050" y="-15385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00" name="Google Shape;300;p49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49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02" name="Google Shape;302;p4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49">
            <a:hlinkClick action="ppaction://hlinksldjump" r:id="rId5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05" name="Google Shape;305;p49"/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06" name="Google Shape;306;p49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49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8" name="Google Shape;308;p49"/>
          <p:cNvCxnSpPr/>
          <p:nvPr/>
        </p:nvCxnSpPr>
        <p:spPr>
          <a:xfrm rot="10800000">
            <a:off x="7712725" y="80690"/>
            <a:ext cx="0" cy="3087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09" name="Google Shape;309;p49">
            <a:hlinkClick/>
          </p:cNvPr>
          <p:cNvSpPr txBox="1"/>
          <p:nvPr>
            <p:ph idx="14" type="title"/>
          </p:nvPr>
        </p:nvSpPr>
        <p:spPr>
          <a:xfrm>
            <a:off x="7176325" y="33114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0" name="Google Shape;310;p49"/>
          <p:cNvSpPr txBox="1"/>
          <p:nvPr>
            <p:ph idx="2" type="title"/>
          </p:nvPr>
        </p:nvSpPr>
        <p:spPr>
          <a:xfrm>
            <a:off x="6739375" y="38013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850" y="91300"/>
            <a:ext cx="75206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600" y="410975"/>
            <a:ext cx="7720349" cy="45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50" y="152400"/>
            <a:ext cx="75777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650" y="1720925"/>
            <a:ext cx="7410450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5308375" y="2387325"/>
            <a:ext cx="28767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Telas </a:t>
            </a:r>
            <a:endParaRPr sz="3900"/>
          </a:p>
        </p:txBody>
      </p:sp>
      <p:sp>
        <p:nvSpPr>
          <p:cNvPr id="316" name="Google Shape;316;p50"/>
          <p:cNvSpPr txBox="1"/>
          <p:nvPr>
            <p:ph idx="2" type="title"/>
          </p:nvPr>
        </p:nvSpPr>
        <p:spPr>
          <a:xfrm>
            <a:off x="5083250" y="1066450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7" name="Google Shape;317;p50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50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19" name="Google Shape;319;p50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0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50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22" name="Google Shape;322;p50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323" name="Google Shape;323;p50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5" name="Google Shape;325;p50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326" name="Google Shape;326;p50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0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51"/>
          <p:cNvCxnSpPr>
            <a:stCxn id="333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51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51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75" y="304863"/>
            <a:ext cx="7782724" cy="42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52"/>
          <p:cNvCxnSpPr>
            <a:stCxn id="341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52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52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150" y="468850"/>
            <a:ext cx="68337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8" name="Google Shape;348;p53"/>
          <p:cNvCxnSpPr>
            <a:stCxn id="349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53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53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712" y="380650"/>
            <a:ext cx="639657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54"/>
          <p:cNvCxnSpPr>
            <a:stCxn id="357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54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54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375" y="298100"/>
            <a:ext cx="62946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55"/>
          <p:cNvCxnSpPr>
            <a:stCxn id="365" idx="0"/>
          </p:cNvCxnSpPr>
          <p:nvPr/>
        </p:nvCxnSpPr>
        <p:spPr>
          <a:xfrm rot="10800000">
            <a:off x="789775" y="-6911"/>
            <a:ext cx="0" cy="64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55">
            <a:hlinkClick action="ppaction://hlinkshowjump?jump=previousslide"/>
          </p:cNvPr>
          <p:cNvSpPr/>
          <p:nvPr/>
        </p:nvSpPr>
        <p:spPr>
          <a:xfrm rot="10800000">
            <a:off x="745722" y="3806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55">
            <a:hlinkClick action="ppaction://hlinkshowjump?jump=nextslide"/>
          </p:cNvPr>
          <p:cNvSpPr/>
          <p:nvPr/>
        </p:nvSpPr>
        <p:spPr>
          <a:xfrm>
            <a:off x="745525" y="6398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25" y="380650"/>
            <a:ext cx="7212550" cy="41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5433000" y="2401900"/>
            <a:ext cx="28767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Telas Wordpress</a:t>
            </a:r>
            <a:endParaRPr sz="3600"/>
          </a:p>
        </p:txBody>
      </p:sp>
      <p:sp>
        <p:nvSpPr>
          <p:cNvPr id="373" name="Google Shape;373;p56"/>
          <p:cNvSpPr txBox="1"/>
          <p:nvPr>
            <p:ph idx="2" type="title"/>
          </p:nvPr>
        </p:nvSpPr>
        <p:spPr>
          <a:xfrm>
            <a:off x="5112425" y="1027125"/>
            <a:ext cx="2445000" cy="8418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4" name="Google Shape;374;p56"/>
          <p:cNvSpPr/>
          <p:nvPr/>
        </p:nvSpPr>
        <p:spPr>
          <a:xfrm>
            <a:off x="492045" y="0"/>
            <a:ext cx="299744" cy="1234986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56"/>
          <p:cNvGrpSpPr/>
          <p:nvPr/>
        </p:nvGrpSpPr>
        <p:grpSpPr>
          <a:xfrm>
            <a:off x="629692" y="1105264"/>
            <a:ext cx="144992" cy="269768"/>
            <a:chOff x="629692" y="1105264"/>
            <a:chExt cx="144992" cy="269768"/>
          </a:xfrm>
        </p:grpSpPr>
        <p:sp>
          <p:nvSpPr>
            <p:cNvPr id="376" name="Google Shape;376;p56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6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56">
            <a:hlinkClick action="ppaction://hlinksldjump" r:id="rId3"/>
          </p:cNvPr>
          <p:cNvSpPr/>
          <p:nvPr/>
        </p:nvSpPr>
        <p:spPr>
          <a:xfrm>
            <a:off x="662726" y="431825"/>
            <a:ext cx="254100" cy="2541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600"/>
          </a:p>
        </p:txBody>
      </p:sp>
      <p:sp>
        <p:nvSpPr>
          <p:cNvPr id="379" name="Google Shape;379;p56">
            <a:hlinkClick action="ppaction://hlinksldjump" r:id="rId4"/>
          </p:cNvPr>
          <p:cNvSpPr/>
          <p:nvPr/>
        </p:nvSpPr>
        <p:spPr>
          <a:xfrm>
            <a:off x="404400" y="796152"/>
            <a:ext cx="175200" cy="175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000"/>
          </a:p>
        </p:txBody>
      </p:sp>
      <p:sp>
        <p:nvSpPr>
          <p:cNvPr id="380" name="Google Shape;380;p56">
            <a:hlinkClick action="ppaction://hlinkshowjump?jump=previousslide"/>
          </p:cNvPr>
          <p:cNvSpPr/>
          <p:nvPr/>
        </p:nvSpPr>
        <p:spPr>
          <a:xfrm rot="10800000">
            <a:off x="745722" y="1066461"/>
            <a:ext cx="88200" cy="882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56">
            <a:hlinkClick action="ppaction://hlinkshowjump?jump=nextslide"/>
          </p:cNvPr>
          <p:cNvSpPr/>
          <p:nvPr/>
        </p:nvSpPr>
        <p:spPr>
          <a:xfrm>
            <a:off x="745525" y="1325689"/>
            <a:ext cx="88500" cy="885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2" name="Google Shape;382;p56"/>
          <p:cNvGrpSpPr/>
          <p:nvPr/>
        </p:nvGrpSpPr>
        <p:grpSpPr>
          <a:xfrm>
            <a:off x="5017125" y="796150"/>
            <a:ext cx="4246000" cy="1230900"/>
            <a:chOff x="5017125" y="796150"/>
            <a:chExt cx="4246000" cy="1230900"/>
          </a:xfrm>
        </p:grpSpPr>
        <p:sp>
          <p:nvSpPr>
            <p:cNvPr id="383" name="Google Shape;383;p56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Branding Guidelines XL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